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28" r:id="rId4"/>
    <p:sldId id="527" r:id="rId5"/>
    <p:sldId id="526" r:id="rId6"/>
    <p:sldId id="541" r:id="rId7"/>
    <p:sldId id="542" r:id="rId8"/>
    <p:sldId id="548" r:id="rId9"/>
    <p:sldId id="554" r:id="rId10"/>
    <p:sldId id="553" r:id="rId11"/>
    <p:sldId id="562" r:id="rId12"/>
    <p:sldId id="540" r:id="rId13"/>
    <p:sldId id="563" r:id="rId14"/>
    <p:sldId id="560" r:id="rId15"/>
    <p:sldId id="561" r:id="rId16"/>
    <p:sldId id="545" r:id="rId17"/>
    <p:sldId id="564" r:id="rId18"/>
    <p:sldId id="510" r:id="rId19"/>
    <p:sldId id="511" r:id="rId20"/>
    <p:sldId id="557" r:id="rId21"/>
    <p:sldId id="550" r:id="rId22"/>
    <p:sldId id="551" r:id="rId23"/>
    <p:sldId id="552" r:id="rId24"/>
    <p:sldId id="546" r:id="rId25"/>
    <p:sldId id="565"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69" d="100"/>
          <a:sy n="69" d="100"/>
        </p:scale>
        <p:origin x="116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4.png"/><Relationship Id="rId4" Type="http://schemas.openxmlformats.org/officeDocument/2006/relationships/hyperlink" Target="https://sapui5.hana.ondemand.com/#/api"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sapui5.hana.ondemand.com/#/demoapp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225814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1697717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57C5356-3D6D-44C0-B6E1-B6AB05E3DAC2}"/>
              </a:ext>
            </a:extLst>
          </p:cNvPr>
          <p:cNvPicPr>
            <a:picLocks noChangeAspect="1"/>
          </p:cNvPicPr>
          <p:nvPr/>
        </p:nvPicPr>
        <p:blipFill>
          <a:blip r:embed="rId3"/>
          <a:stretch>
            <a:fillRect/>
          </a:stretch>
        </p:blipFill>
        <p:spPr>
          <a:xfrm>
            <a:off x="4742996" y="2725946"/>
            <a:ext cx="6680410" cy="3352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166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450851"/>
          </a:xfrm>
          <a:prstGeom prst="rect">
            <a:avLst/>
          </a:prstGeom>
          <a:noFill/>
        </p:spPr>
        <p:txBody>
          <a:bodyPr wrap="square" rtlCol="0">
            <a:spAutoFit/>
          </a:bodyPr>
          <a:lstStyle/>
          <a:p>
            <a:pPr marL="342900" indent="-342900" algn="just">
              <a:lnSpc>
                <a:spcPct val="150000"/>
              </a:lnSpc>
              <a:buFont typeface="+mj-lt"/>
              <a:buAutoNum type="arabicPeriod"/>
            </a:pPr>
            <a:r>
              <a:rPr lang="en-US" dirty="0"/>
              <a:t>A controller contains methods that defines how models and views interact.</a:t>
            </a:r>
          </a:p>
          <a:p>
            <a:pPr marL="342900" indent="-342900" algn="just">
              <a:lnSpc>
                <a:spcPct val="150000"/>
              </a:lnSpc>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lnSpc>
                <a:spcPct val="150000"/>
              </a:lnSpc>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lnSpc>
                <a:spcPct val="150000"/>
              </a:lnSpc>
              <a:buFont typeface="+mj-lt"/>
              <a:buAutoNum type="arabicPeriod"/>
            </a:pPr>
            <a:r>
              <a:rPr lang="en-US" sz="1800" dirty="0"/>
              <a:t>To obtain UI5 element object, we need to first get View Object,</a:t>
            </a:r>
          </a:p>
          <a:p>
            <a:pPr marL="952393" lvl="1" indent="-342900" algn="just">
              <a:lnSpc>
                <a:spcPct val="150000"/>
              </a:lnSpc>
              <a:buAutoNum type="arabicPeriod"/>
            </a:pPr>
            <a:r>
              <a:rPr lang="en-US" sz="1800" dirty="0"/>
              <a:t>We will obtain the view object inside the controller using </a:t>
            </a:r>
            <a:r>
              <a:rPr lang="en-US" sz="1800" b="1" i="1" dirty="0"/>
              <a:t>this.getView()</a:t>
            </a:r>
          </a:p>
          <a:p>
            <a:pPr marL="952393" lvl="1" indent="-342900" algn="just">
              <a:lnSpc>
                <a:spcPct val="150000"/>
              </a:lnSpc>
              <a:buAutoNum type="arabicPeriod"/>
            </a:pPr>
            <a:r>
              <a:rPr lang="en-US" sz="1800" b="1" dirty="0"/>
              <a:t>this </a:t>
            </a:r>
            <a:r>
              <a:rPr lang="en-US" sz="1800" dirty="0"/>
              <a:t>is the object of my current class, so inside controller it will point to current class</a:t>
            </a:r>
          </a:p>
          <a:p>
            <a:pPr marL="952393" lvl="1" indent="-342900" algn="just">
              <a:lnSpc>
                <a:spcPct val="150000"/>
              </a:lnSpc>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lnSpc>
                <a:spcPct val="150000"/>
              </a:lnSpc>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object in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add a Input field in the UI. When we enter something in the Input field and press the below button a alert popup will come with the value which is given in the input field</a:t>
            </a:r>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F3B095A6-18FE-4249-9718-6354256BFA90}"/>
              </a:ext>
            </a:extLst>
          </p:cNvPr>
          <p:cNvPicPr>
            <a:picLocks noChangeAspect="1"/>
          </p:cNvPicPr>
          <p:nvPr/>
        </p:nvPicPr>
        <p:blipFill>
          <a:blip r:embed="rId3"/>
          <a:stretch>
            <a:fillRect/>
          </a:stretch>
        </p:blipFill>
        <p:spPr>
          <a:xfrm>
            <a:off x="3110878" y="2877940"/>
            <a:ext cx="8312528" cy="341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78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35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 SDK.</a:t>
            </a:r>
          </a:p>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view</a:t>
            </a:r>
          </a:p>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3"/>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4"/>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have to create folders in the webapp directory named as view.</a:t>
            </a:r>
          </a:p>
          <a:p>
            <a:pPr marL="285750" indent="-285750">
              <a:buFont typeface="Wingdings" panose="05000000000000000000" pitchFamily="2" charset="2"/>
              <a:buChar char="§"/>
            </a:pPr>
            <a:r>
              <a:rPr lang="en-US" dirty="0"/>
              <a:t>After that create a view in the view folder named Main.view.xml.</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t>Main.view.xml</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498A16-7816-42B5-8165-CAE7D7B6F9B1}"/>
              </a:ext>
            </a:extLst>
          </p:cNvPr>
          <p:cNvPicPr>
            <a:picLocks noChangeAspect="1"/>
          </p:cNvPicPr>
          <p:nvPr/>
        </p:nvPicPr>
        <p:blipFill>
          <a:blip r:embed="rId3"/>
          <a:stretch>
            <a:fillRect/>
          </a:stretch>
        </p:blipFill>
        <p:spPr>
          <a:xfrm>
            <a:off x="5924241" y="2467155"/>
            <a:ext cx="5499165" cy="3806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866956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16188</TotalTime>
  <Words>3334</Words>
  <Application>Microsoft Office PowerPoint</Application>
  <PresentationFormat>Widescreen</PresentationFormat>
  <Paragraphs>412</Paragraphs>
  <Slides>31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72</vt:lpstr>
      <vt:lpstr>-apple-system</vt:lpstr>
      <vt:lpstr>Arial</vt:lpstr>
      <vt:lpstr>Calibri</vt:lpstr>
      <vt:lpstr>Calibri Light</vt:lpstr>
      <vt:lpstr>Cooper Black</vt:lpstr>
      <vt:lpstr>Courier New</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731</cp:revision>
  <dcterms:created xsi:type="dcterms:W3CDTF">2016-07-10T03:33:26Z</dcterms:created>
  <dcterms:modified xsi:type="dcterms:W3CDTF">2023-08-09T16:22:18Z</dcterms:modified>
</cp:coreProperties>
</file>